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72" r:id="rId3"/>
    <p:sldId id="273" r:id="rId4"/>
    <p:sldId id="274" r:id="rId5"/>
  </p:sldIdLst>
  <p:sldSz cx="9144000" cy="6858000" type="screen4x3"/>
  <p:notesSz cx="6864350" cy="99949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0" autoAdjust="0"/>
    <p:restoredTop sz="94660"/>
  </p:normalViewPr>
  <p:slideViewPr>
    <p:cSldViewPr>
      <p:cViewPr varScale="1">
        <p:scale>
          <a:sx n="93" d="100"/>
          <a:sy n="93" d="100"/>
        </p:scale>
        <p:origin x="8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CEC163B4-95F5-4A0D-83C2-C54373D37782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A57EC5CC-3D7B-4990-9B3B-320E1AAB13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23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CB3-93B6-47E1-BFA5-29EF0590CD27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275-FBDE-441C-BFD7-3CD2BFA63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84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CB3-93B6-47E1-BFA5-29EF0590CD27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275-FBDE-441C-BFD7-3CD2BFA63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65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CB3-93B6-47E1-BFA5-29EF0590CD27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275-FBDE-441C-BFD7-3CD2BFA63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25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CB3-93B6-47E1-BFA5-29EF0590CD27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275-FBDE-441C-BFD7-3CD2BFA63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29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CB3-93B6-47E1-BFA5-29EF0590CD27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275-FBDE-441C-BFD7-3CD2BFA63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2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CB3-93B6-47E1-BFA5-29EF0590CD27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275-FBDE-441C-BFD7-3CD2BFA63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22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CB3-93B6-47E1-BFA5-29EF0590CD27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275-FBDE-441C-BFD7-3CD2BFA63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10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CB3-93B6-47E1-BFA5-29EF0590CD27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275-FBDE-441C-BFD7-3CD2BFA63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71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CB3-93B6-47E1-BFA5-29EF0590CD27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275-FBDE-441C-BFD7-3CD2BFA63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30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CB3-93B6-47E1-BFA5-29EF0590CD27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275-FBDE-441C-BFD7-3CD2BFA63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73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CB3-93B6-47E1-BFA5-29EF0590CD27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275-FBDE-441C-BFD7-3CD2BFA63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24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BCB3-93B6-47E1-BFA5-29EF0590CD27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D275-FBDE-441C-BFD7-3CD2BFA63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60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520" y="304491"/>
            <a:ext cx="3446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 smtClean="0"/>
              <a:t>Outdoor-Fitness-Parcours</a:t>
            </a:r>
            <a:endParaRPr lang="de-DE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79512" y="980096"/>
            <a:ext cx="84555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In Zusammenarbeit der Vereine TriSport-Isartal e.V. und Kneippverein wurde der Trimmpfad im Jahre 2016 erstellt.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Die finanzielle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Förderung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wurde durch Spenden, den beiden Gemeinden Wörth und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Niederaichbach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und dem EU-Förderprogramm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LEADER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sichergestellt.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Der Parcours ist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für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jede Altersgruppe und jeden Fitnesszustand geeignet. Gleichgewichtssinn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Muskelkraft und Kreislauf werden gestärkt. </a:t>
            </a:r>
            <a:endParaRPr 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de-DE" sz="16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endParaRPr 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156508" cy="311738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58624"/>
          <a:stretch/>
        </p:blipFill>
        <p:spPr>
          <a:xfrm>
            <a:off x="5564542" y="-9376"/>
            <a:ext cx="3579458" cy="6401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600" y="3762803"/>
            <a:ext cx="2712618" cy="260162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207239" y="2258856"/>
            <a:ext cx="37998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Durch den idealen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Standort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direkt an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der Isar zwischen der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Kneippanlage bis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zur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Damm-Schranke Richtung Niederaichbach ist der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Fitnesspfad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das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ganze Jahr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jederzeit nutzbar.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1520" y="5733256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Der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Parcours erstreckt sich über ca. 1,4 km mit insgesamt sechs Übungsbereichen. Verschiedene Körperregionen können gezielt nach individuellem Fitnessgrad trainiert werden. </a:t>
            </a:r>
          </a:p>
        </p:txBody>
      </p:sp>
    </p:spTree>
    <p:extLst>
      <p:ext uri="{BB962C8B-B14F-4D97-AF65-F5344CB8AC3E}">
        <p14:creationId xmlns:p14="http://schemas.microsoft.com/office/powerpoint/2010/main" val="15122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79512" y="893271"/>
            <a:ext cx="42031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1600" u="sng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Station Kneippanlage:</a:t>
            </a:r>
          </a:p>
          <a:p>
            <a:pPr algn="just"/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Die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Station an der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Kneippanlage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ist barrierefrei erreichbar und somit können auch Menschen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mit Handicap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diese benutzen. </a:t>
            </a:r>
            <a:endParaRPr lang="de-DE" sz="16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de-DE" sz="16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Body-</a:t>
            </a:r>
            <a:r>
              <a:rPr lang="de-DE" sz="16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Twister</a:t>
            </a:r>
            <a:r>
              <a:rPr lang="de-DE" sz="16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seitliche Rumpfmuskulatur</a:t>
            </a:r>
          </a:p>
          <a:p>
            <a:pPr algn="just"/>
            <a:r>
              <a:rPr lang="de-DE" sz="16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Handbike</a:t>
            </a:r>
            <a:r>
              <a:rPr lang="de-DE" sz="16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Armmuskulatur, Training des Herz-Kreislauf-System </a:t>
            </a:r>
            <a:endParaRPr 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/>
          <a:stretch/>
        </p:blipFill>
        <p:spPr>
          <a:xfrm>
            <a:off x="309890" y="2967357"/>
            <a:ext cx="4274016" cy="3429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29" y="3255389"/>
            <a:ext cx="4187957" cy="314096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716016" y="893271"/>
            <a:ext cx="4427984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u="sng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Station 1 – Aufwärmen + Koordination</a:t>
            </a:r>
            <a:endParaRPr lang="de-DE" sz="1600" u="sng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DE" sz="16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Aufwärmübungen: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de-DE" sz="1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Armkreisen vorwärts und rückwärts</a:t>
            </a:r>
            <a:endParaRPr lang="de-DE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DE" sz="1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	Beugen </a:t>
            </a:r>
            <a:r>
              <a:rPr lang="de-DE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und </a:t>
            </a:r>
            <a:r>
              <a:rPr lang="de-DE" sz="1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strecken mit </a:t>
            </a:r>
            <a:r>
              <a:rPr lang="de-DE" sz="1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Arme </a:t>
            </a:r>
            <a:r>
              <a:rPr lang="de-DE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oben</a:t>
            </a:r>
          </a:p>
          <a:p>
            <a:r>
              <a:rPr lang="de-DE" sz="1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	Tiefes Kniewippen mit </a:t>
            </a:r>
            <a:r>
              <a:rPr lang="de-DE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Armschwingen</a:t>
            </a:r>
            <a:br>
              <a:rPr lang="de-DE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DE" sz="1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	Rumpfschwingen links </a:t>
            </a:r>
            <a:r>
              <a:rPr lang="de-DE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und rechts</a:t>
            </a:r>
          </a:p>
          <a:p>
            <a:r>
              <a:rPr lang="de-DE" sz="16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Hangelstrecke: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Armmuskulatur, Koordination</a:t>
            </a:r>
          </a:p>
          <a:p>
            <a:r>
              <a:rPr lang="de-DE" sz="16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Dehnen</a:t>
            </a:r>
            <a:endParaRPr lang="de-DE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DE" sz="16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Stretching&amp;Situp</a:t>
            </a:r>
            <a:r>
              <a:rPr lang="de-DE" sz="16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Bauch- und Rückenmuskulatur</a:t>
            </a:r>
            <a:endParaRPr 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58624"/>
          <a:stretch/>
        </p:blipFill>
        <p:spPr>
          <a:xfrm>
            <a:off x="5564542" y="-9376"/>
            <a:ext cx="3579458" cy="64016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51520" y="304491"/>
            <a:ext cx="3446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 smtClean="0"/>
              <a:t>Outdoor-Fitness-Parcours</a:t>
            </a:r>
            <a:endParaRPr lang="de-DE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1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251520" y="962987"/>
            <a:ext cx="42031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u="sng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Station 2 </a:t>
            </a:r>
            <a:r>
              <a:rPr lang="de-DE" sz="1600" u="sng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– Arme:</a:t>
            </a:r>
            <a:endParaRPr lang="de-DE" sz="1600" u="sng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DE" sz="16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Hochreck</a:t>
            </a:r>
            <a:r>
              <a:rPr lang="de-DE" sz="16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Klimmzüge oder Beinheben, um die Rücken- bzw. Bauchmuskulatur </a:t>
            </a:r>
          </a:p>
          <a:p>
            <a:pPr>
              <a:defRPr/>
            </a:pPr>
            <a:r>
              <a:rPr lang="de-DE" sz="16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Armzug</a:t>
            </a:r>
            <a:r>
              <a:rPr lang="de-DE" sz="16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Armbeuge-, die obere und seitliche Rücken- und Brustmuskulatur</a:t>
            </a:r>
          </a:p>
          <a:p>
            <a:pPr>
              <a:defRPr/>
            </a:pPr>
            <a:r>
              <a:rPr lang="de-DE" sz="16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Doppelbarren</a:t>
            </a:r>
            <a:r>
              <a:rPr lang="de-DE" sz="16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de-DE" sz="1600" dirty="0" smtClean="0"/>
              <a:t>Arm-, Brust- </a:t>
            </a:r>
            <a:r>
              <a:rPr lang="de-DE" sz="1600" dirty="0"/>
              <a:t>und Schultermuskulatur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sp>
        <p:nvSpPr>
          <p:cNvPr id="7" name="Rechteck 6"/>
          <p:cNvSpPr/>
          <p:nvPr/>
        </p:nvSpPr>
        <p:spPr>
          <a:xfrm>
            <a:off x="4742719" y="962987"/>
            <a:ext cx="4293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u="sng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Station </a:t>
            </a:r>
            <a:r>
              <a:rPr lang="de-DE" sz="1600" u="sng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de-DE" sz="1600" u="sng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– Bauch + Rücken</a:t>
            </a:r>
            <a:r>
              <a:rPr lang="de-DE" sz="1600" u="sng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endParaRPr lang="de-DE" sz="1600" u="sng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DE" sz="16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Bank: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Trizeps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Bauch- und Rückenmuskulatur</a:t>
            </a:r>
            <a:endParaRPr 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DE" sz="16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Beinheber&amp;Dip</a:t>
            </a:r>
            <a:r>
              <a:rPr lang="de-DE" sz="16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Hüftbeuge- und untere Bauchmuskulatur</a:t>
            </a:r>
          </a:p>
          <a:p>
            <a:r>
              <a:rPr lang="de-DE" sz="16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Stretching&amp;Situp</a:t>
            </a:r>
            <a:r>
              <a:rPr lang="de-DE" sz="16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Bauch- und Rückenmuskulatur</a:t>
            </a:r>
            <a:endParaRPr 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4283968" cy="32129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6952"/>
            <a:ext cx="4283968" cy="321297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l="58624"/>
          <a:stretch/>
        </p:blipFill>
        <p:spPr>
          <a:xfrm>
            <a:off x="5564542" y="-9376"/>
            <a:ext cx="3579458" cy="64016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51520" y="304491"/>
            <a:ext cx="3446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 smtClean="0"/>
              <a:t>Outdoor-Fitness-Parcours</a:t>
            </a:r>
            <a:endParaRPr lang="de-DE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7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229105" y="1067252"/>
            <a:ext cx="42031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u="sng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Station </a:t>
            </a:r>
            <a:r>
              <a:rPr lang="de-DE" sz="1600" u="sng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4 – Beine:</a:t>
            </a:r>
            <a:endParaRPr lang="de-DE" sz="1600" u="sng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DE" sz="16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Hockwende: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gesamt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Stützmuskulatur;</a:t>
            </a:r>
            <a:endParaRPr lang="de-DE" sz="16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Frequenzfähigkeit der Beinmuskulatur</a:t>
            </a:r>
          </a:p>
          <a:p>
            <a:r>
              <a:rPr lang="de-DE" sz="1600" dirty="0" smtClean="0"/>
              <a:t>Aktiviert das Herz-Kreislauf-System</a:t>
            </a:r>
          </a:p>
          <a:p>
            <a:r>
              <a:rPr lang="de-DE" sz="16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Sprungplattform: </a:t>
            </a:r>
            <a:r>
              <a:rPr lang="de-DE" sz="1600" dirty="0"/>
              <a:t>Frequenzfähigkeit und Kraft der Beinmuskulatur sowie das </a:t>
            </a:r>
            <a:r>
              <a:rPr lang="de-DE" sz="1600" dirty="0" smtClean="0"/>
              <a:t>Herz-Kreislaufsystem</a:t>
            </a:r>
          </a:p>
          <a:p>
            <a:r>
              <a:rPr lang="de-DE" sz="16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Stützspringen: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Arm- und Schultermuskulatur </a:t>
            </a:r>
            <a:endParaRPr 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63312" y="1067252"/>
            <a:ext cx="42031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1600" u="sng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Station 5 – </a:t>
            </a:r>
            <a:r>
              <a:rPr lang="de-DE" sz="1600" u="sng" dirty="0" err="1" smtClean="0"/>
              <a:t>Calisthenics</a:t>
            </a:r>
            <a:r>
              <a:rPr lang="de-DE" sz="1600" u="sng" dirty="0" smtClean="0"/>
              <a:t>-Anlage:</a:t>
            </a:r>
            <a:endParaRPr lang="de-DE" sz="1600" u="sng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de-DE" sz="16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Schwebebalken: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Balancieren</a:t>
            </a:r>
          </a:p>
          <a:p>
            <a:pPr algn="just"/>
            <a:r>
              <a:rPr lang="de-DE" sz="16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Doppelbarren: </a:t>
            </a:r>
            <a:r>
              <a:rPr lang="de-DE" sz="1600" dirty="0"/>
              <a:t>Arm-, Brust- und Schultermuskulatur.</a:t>
            </a:r>
          </a:p>
          <a:p>
            <a:pPr algn="just"/>
            <a:r>
              <a:rPr lang="de-DE" sz="16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Calisthenics</a:t>
            </a:r>
            <a:r>
              <a:rPr lang="de-DE" sz="16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Koordination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Armbeuge-,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Rücken- </a:t>
            </a:r>
            <a:r>
              <a:rPr lang="de-D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und </a:t>
            </a:r>
            <a:r>
              <a:rPr lang="de-D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Brustmuskulatur, gesamter Stützapparat</a:t>
            </a:r>
            <a:endParaRPr 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endParaRPr 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1" y="3256874"/>
            <a:ext cx="3841395" cy="288104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05" y="2852936"/>
            <a:ext cx="4379979" cy="32849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58624"/>
          <a:stretch/>
        </p:blipFill>
        <p:spPr>
          <a:xfrm>
            <a:off x="5564542" y="-9376"/>
            <a:ext cx="3579458" cy="64016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51520" y="304491"/>
            <a:ext cx="3446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 smtClean="0"/>
              <a:t>Outdoor-Fitness-Parcours</a:t>
            </a:r>
            <a:endParaRPr lang="de-DE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3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Bildschirmpräsentation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 Unicode MS</vt:lpstr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</dc:title>
  <dc:creator>Heidi</dc:creator>
  <cp:lastModifiedBy>Grundner Johann, TP-225</cp:lastModifiedBy>
  <cp:revision>44</cp:revision>
  <cp:lastPrinted>2016-03-06T10:44:41Z</cp:lastPrinted>
  <dcterms:created xsi:type="dcterms:W3CDTF">2015-09-15T17:32:59Z</dcterms:created>
  <dcterms:modified xsi:type="dcterms:W3CDTF">2020-09-30T06:32:23Z</dcterms:modified>
</cp:coreProperties>
</file>